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Queen Mother Maat in Benin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Sacred Journey to West Africa</a:t>
            </a:r>
          </a:p>
          <a:p>
            <a:r>
              <a:t>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 Sacred Journey</a:t>
            </a:r>
          </a:p>
        </p:txBody>
      </p:sp>
      <p:pic>
        <p:nvPicPr>
          <p:cNvPr id="3" name="Picture 2" descr="IMG-20260107-WA00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975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